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14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1/4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 </a:t>
            </a:r>
            <a:r>
              <a:rPr lang="de-CH" sz="2000" dirty="0">
                <a:latin typeface="Bio Sans"/>
              </a:rPr>
              <a:t>2/4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3/4</a:t>
            </a:r>
            <a:r>
              <a:rPr lang="de-CH" dirty="0">
                <a:latin typeface="Bio Sans"/>
              </a:rPr>
              <a:t>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</a:t>
            </a:r>
            <a:r>
              <a:rPr lang="de-CH">
                <a:latin typeface="Bio Sans"/>
              </a:rPr>
              <a:t>Aufgabe 5 </a:t>
            </a:r>
            <a:r>
              <a:rPr lang="de-CH" sz="2000">
                <a:latin typeface="Bio Sans"/>
              </a:rPr>
              <a:t>4/4</a:t>
            </a:r>
            <a:r>
              <a:rPr lang="de-CH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3908</Words>
  <Application>Microsoft Office PowerPoint</Application>
  <PresentationFormat>Breitbild</PresentationFormat>
  <Paragraphs>635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 1/2)</vt:lpstr>
      <vt:lpstr>Theorie: The Component</vt:lpstr>
      <vt:lpstr>Angular Tutorial (Aufgabe 2 2/2)</vt:lpstr>
      <vt:lpstr>Angular Tutorial (Aufgabe 3 1/2)</vt:lpstr>
      <vt:lpstr>Angular Tutorial (Aufgabe 3 2/2)</vt:lpstr>
      <vt:lpstr>Theorie: Metadata</vt:lpstr>
      <vt:lpstr>Theorie: The Template</vt:lpstr>
      <vt:lpstr>Angular Tutorial (Aufgabe 4 1/2)</vt:lpstr>
      <vt:lpstr>Angular Tutorial</vt:lpstr>
      <vt:lpstr>Angular Tutorial (Aufgabe 4 2/2)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 1/4)</vt:lpstr>
      <vt:lpstr>Angular Tutorial: (Aufgabe 5 2/4)</vt:lpstr>
      <vt:lpstr>Angular Tutorial (Aufgabe 5 3/4)</vt:lpstr>
      <vt:lpstr>Wie können wir diese Fehler beheben?</vt:lpstr>
      <vt:lpstr>Angular Tutorial (Aufgabe 5 4/4)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88</cp:revision>
  <dcterms:created xsi:type="dcterms:W3CDTF">2020-05-31T11:39:20Z</dcterms:created>
  <dcterms:modified xsi:type="dcterms:W3CDTF">2023-09-05T14:59:09Z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